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sldMasterIdLst>
    <p:sldMasterId r:id="rId4" id="2147483648"/>
    <p:sldMasterId r:id="rId5" id="2147483662"/>
    <p:sldMasterId r:id="rId6" id="2147483675"/>
  </p:sldMasterIdLst>
  <p:sldIdLst>
    <p:sldId r:id="rId7" id="256"/>
    <p:sldId r:id="rId8" id="257"/>
    <p:sldId r:id="rId9" id="258"/>
    <p:sldId r:id="rId10" id="259"/>
    <p:sldId r:id="rId11" id="260"/>
    <p:sldId r:id="rId12" id="261"/>
    <p:sldId r:id="rId13" id="262"/>
    <p:sldId r:id="rId14" id="263"/>
    <p:sldId r:id="rId15" id="264"/>
    <p:sldId r:id="rId16" id="265"/>
    <p:sldId r:id="rId17" id="266"/>
    <p:sldId r:id="rId18" id="267"/>
    <p:sldId r:id="rId19" id="268"/>
    <p:sldId r:id="rId20" id="269"/>
  </p:sldIdLst>
  <p:sldSz cx="9144000" cy="6858000" type="screen4x3"/>
  <p:notesSz xmlns:c="http://schemas.openxmlformats.org/drawingml/2006/chart" xmlns:pic="http://schemas.openxmlformats.org/drawingml/2006/picture" xmlns:dgm="http://schemas.openxmlformats.org/drawingml/2006/diagram" cx="7559675" cy="10691813"/>
  <p:defaultTextStyle xmlns:c="http://schemas.openxmlformats.org/drawingml/2006/chart" xmlns:pic="http://schemas.openxmlformats.org/drawingml/2006/picture" xmlns:dgm="http://schemas.openxmlformats.org/drawingml/2006/diagram">
    <a:defPPr>
      <a:defRPr lang="it-IT">
        <a:uFillTx/>
      </a:defRPr>
    </a:defPPr>
    <a:lvl1pPr algn="l" defTabSz="9144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showPr showNarration="1">
    <p:present/>
    <p:sldAll/>
    <p:penClr xmlns:c="http://schemas.openxmlformats.org/drawingml/2006/chart" xmlns:pic="http://schemas.openxmlformats.org/drawingml/2006/picture" xmlns:dgm="http://schemas.openxmlformats.org/drawingml/2006/diagram">
      <a:srgbClr val="FF0000"/>
    </p:penClr>
  </p:showPr>
</p:presentationPr>
</file>

<file path=ppt/tableStyles.xml><?xml version="1.0" encoding="utf-8"?>
<a:tblStyleLst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def="{5C22544A-7EE6-4342-B048-85BDC9FD1C3A}"/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lastView="sldThumbnailView">
  <p:normalViewPr horzBarState="maximized">
    <p:restoredLeft autoAdjust="0" sz="20032"/>
    <p:restoredTop sz="94660"/>
  </p:normalViewPr>
  <p:slideViewPr>
    <p:cSldViewPr snapToGrid="0">
      <p:cViewPr varScale="1">
        <p:scale xmlns:c="http://schemas.openxmlformats.org/drawingml/2006/chart" xmlns:pic="http://schemas.openxmlformats.org/drawingml/2006/picture" xmlns:dgm="http://schemas.openxmlformats.org/drawingml/2006/diagram">
          <a:sx d="100" n="71"/>
          <a:sy d="100" n="71"/>
        </p:scale>
        <p:origin xmlns:c="http://schemas.openxmlformats.org/drawingml/2006/chart" xmlns:pic="http://schemas.openxmlformats.org/drawingml/2006/picture" xmlns:dgm="http://schemas.openxmlformats.org/drawingml/2006/diagram" x="1176" y="66"/>
      </p:cViewPr>
    </p:cSldViewPr>
  </p:slideViewPr>
  <p:notesTextViewPr>
    <p:cViewPr>
      <p:scale xmlns:c="http://schemas.openxmlformats.org/drawingml/2006/chart" xmlns:pic="http://schemas.openxmlformats.org/drawingml/2006/picture" xmlns:dgm="http://schemas.openxmlformats.org/drawingml/2006/diagram">
        <a:sx d="1" n="1"/>
        <a:sy d="1" n="1"/>
      </p:scale>
      <p:origin xmlns:c="http://schemas.openxmlformats.org/drawingml/2006/chart" xmlns:pic="http://schemas.openxmlformats.org/drawingml/2006/picture" xmlns:dgm="http://schemas.openxmlformats.org/drawingml/2006/diagram" x="0" y="0"/>
    </p:cViewPr>
  </p:notesTextViewPr>
  <p:gridSpacing xmlns:c="http://schemas.openxmlformats.org/drawingml/2006/chart" xmlns:pic="http://schemas.openxmlformats.org/drawingml/2006/picture" xmlns:dgm="http://schemas.openxmlformats.org/drawingml/2006/diagram" cx="72008" cy="72008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slideMasters/slideMaster2.xml" Type="http://schemas.openxmlformats.org/officeDocument/2006/relationships/slideMaster"></Relationship><Relationship Id="rId6" Target="slideMasters/slideMaster3.xml" Type="http://schemas.openxmlformats.org/officeDocument/2006/relationships/slideMaster"></Relationship><Relationship Id="rId7" Target="slides/slide1.xml" Type="http://schemas.openxmlformats.org/officeDocument/2006/relationships/slide"></Relationship><Relationship Id="rId8" Target="slides/slide2.xml" Type="http://schemas.openxmlformats.org/officeDocument/2006/relationships/slide"></Relationship><Relationship Id="rId9" Target="slides/slide3.xml" Type="http://schemas.openxmlformats.org/officeDocument/2006/relationships/slide"></Relationship><Relationship Id="rId10" Target="slides/slide4.xml" Type="http://schemas.openxmlformats.org/officeDocument/2006/relationships/slide"></Relationship><Relationship Id="rId11" Target="slides/slide5.xml" Type="http://schemas.openxmlformats.org/officeDocument/2006/relationships/slide"></Relationship><Relationship Id="rId12" Target="slides/slide6.xml" Type="http://schemas.openxmlformats.org/officeDocument/2006/relationships/slide"></Relationship><Relationship Id="rId13" Target="slides/slide7.xml" Type="http://schemas.openxmlformats.org/officeDocument/2006/relationships/slide"></Relationship><Relationship Id="rId14" Target="slides/slide8.xml" Type="http://schemas.openxmlformats.org/officeDocument/2006/relationships/slide"></Relationship><Relationship Id="rId15" Target="slides/slide9.xml" Type="http://schemas.openxmlformats.org/officeDocument/2006/relationships/slide"></Relationship><Relationship Id="rId16" Target="slides/slide10.xml" Type="http://schemas.openxmlformats.org/officeDocument/2006/relationships/slide"></Relationship><Relationship Id="rId17" Target="slides/slide11.xml" Type="http://schemas.openxmlformats.org/officeDocument/2006/relationships/slide"></Relationship><Relationship Id="rId18" Target="slides/slide12.xml" Type="http://schemas.openxmlformats.org/officeDocument/2006/relationships/slide"></Relationship><Relationship Id="rId19" Target="slides/slide13.xml" Type="http://schemas.openxmlformats.org/officeDocument/2006/relationships/slide"></Relationship><Relationship Id="rId20" Target="slides/slide14.xml" Type="http://schemas.openxmlformats.org/officeDocument/2006/relationships/slide"></Relationship><Relationship Id="rId21" Target="theme/theme1.xml" Type="http://schemas.openxmlformats.org/officeDocument/2006/relationships/theme"></Relationship></Relationship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4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5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6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7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8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9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0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1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2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3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4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5.xml.rels><?xml version="1.0" standalone="yes" ?><Relationships xmlns="http://schemas.openxmlformats.org/package/2006/relationships"><Relationship Id="rId1" Target="../media/image1.png" Type="http://schemas.openxmlformats.org/officeDocument/2006/relationships/image"></Relationship><Relationship Id="rId2" Target="../slideMasters/slideMaster2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Blank Slide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x">
  <p:cSld name="Title Slide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5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6" name="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4525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pPr algn="ctr"/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itle, Conten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7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8" name="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4525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Title, 2 Conten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9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0" name="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15800" cy="4525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1" name="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74240" y="1600200"/>
            <a:ext cx="4015800" cy="4525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Title Only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52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entered Tex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53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52977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pPr algn="ctr"/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AndObj">
  <p:cSld name="Title, 2 Content and Conten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54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5" name="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1580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6" name="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3964320"/>
            <a:ext cx="401580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7" name="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74240" y="1600200"/>
            <a:ext cx="4015800" cy="4525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AndTwoObj">
  <p:cSld name="Title Content and 2 Conten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58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9" name="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15800" cy="4525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0" name="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74240" y="1600200"/>
            <a:ext cx="401580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" name="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74240" y="3964320"/>
            <a:ext cx="401580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OverTx">
  <p:cSld name="Title, 2 Content over Conten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62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3" name="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1580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4" name="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74240" y="1600200"/>
            <a:ext cx="401580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5" name="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3964320"/>
            <a:ext cx="822924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verTx">
  <p:cSld name="Title, Content over Conten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66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7" name="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8" name="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3964320"/>
            <a:ext cx="822924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fourObj">
  <p:cSld name="Title, 4 Conten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69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0" name="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1580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1" name="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74240" y="1600200"/>
            <a:ext cx="401580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2" name="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74240" y="3964320"/>
            <a:ext cx="401580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3" name="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3964320"/>
            <a:ext cx="4015800" cy="2158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Title, 6 Conten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4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5" name="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4525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6" name="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4525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0" lIns="0" rIns="0" tIns="0"/>
          <a:lstStyle/>
          <a:p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77" name="Immagine 76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1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78" name="Immagine 77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1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slideLayouts/slideLayout12.xml" Type="http://schemas.openxmlformats.org/officeDocument/2006/relationships/slideLayout"></Relationship><Relationship Id="rId13" Target="../slideLayouts/slideLayout13.xml" Type="http://schemas.openxmlformats.org/officeDocument/2006/relationships/slideLayout"></Relationship><Relationship Id="rId14" Target="../theme/theme1.xml" Type="http://schemas.openxmlformats.org/officeDocument/2006/relationships/theme"></Relationship></Relationships>
</file>

<file path=ppt/slideMasters/_rels/slideMaster2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slideLayouts/slideLayout15.xml" Type="http://schemas.openxmlformats.org/officeDocument/2006/relationships/slideLayout"></Relationship><Relationship Id="rId3" Target="../slideLayouts/slideLayout16.xml" Type="http://schemas.openxmlformats.org/officeDocument/2006/relationships/slideLayout"></Relationship><Relationship Id="rId4" Target="../slideLayouts/slideLayout17.xml" Type="http://schemas.openxmlformats.org/officeDocument/2006/relationships/slideLayout"></Relationship><Relationship Id="rId5" Target="../slideLayouts/slideLayout18.xml" Type="http://schemas.openxmlformats.org/officeDocument/2006/relationships/slideLayout"></Relationship><Relationship Id="rId6" Target="../slideLayouts/slideLayout19.xml" Type="http://schemas.openxmlformats.org/officeDocument/2006/relationships/slideLayout"></Relationship><Relationship Id="rId7" Target="../slideLayouts/slideLayout20.xml" Type="http://schemas.openxmlformats.org/officeDocument/2006/relationships/slideLayout"></Relationship><Relationship Id="rId8" Target="../slideLayouts/slideLayout21.xml" Type="http://schemas.openxmlformats.org/officeDocument/2006/relationships/slideLayout"></Relationship><Relationship Id="rId9" Target="../slideLayouts/slideLayout22.xml" Type="http://schemas.openxmlformats.org/officeDocument/2006/relationships/slideLayout"></Relationship><Relationship Id="rId10" Target="../slideLayouts/slideLayout23.xml" Type="http://schemas.openxmlformats.org/officeDocument/2006/relationships/slideLayout"></Relationship><Relationship Id="rId11" Target="../slideLayouts/slideLayout24.xml" Type="http://schemas.openxmlformats.org/officeDocument/2006/relationships/slideLayout"></Relationship><Relationship Id="rId12" Target="../slideLayouts/slideLayout25.xml" Type="http://schemas.openxmlformats.org/officeDocument/2006/relationships/slideLayout"></Relationship><Relationship Id="rId13" Target="../theme/theme2.xml" Type="http://schemas.openxmlformats.org/officeDocument/2006/relationships/theme"></Relationship></Relationships>
</file>

<file path=ppt/slideMasters/_rels/slideMaster3.xml.rels><?xml version="1.0" standalone="yes" ?><Relationships xmlns="http://schemas.openxmlformats.org/package/2006/relationships"><Relationship Id="rId1" Target="../theme/theme3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Segnaposto tito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28650" y="365125"/>
            <a:ext cx="7886700" cy="13255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it-IT">
                <a:uFillTx/>
              </a:rPr>
              <a:t>Fare clic per modificare lo stile del titolo dello schema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egnaposto tes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28650" y="1825625"/>
            <a:ext cx="7886700" cy="4351338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it-IT">
                <a:uFillTx/>
              </a:rPr>
              <a:t>Modifica gli stili del testo dello schema</a:t>
            </a:r>
          </a:p>
          <a:p>
            <a:pPr lvl="1"/>
            <a:r>
              <a:rPr lang="it-IT">
                <a:uFillTx/>
              </a:rPr>
              <a:t>Secondo livello</a:t>
            </a:r>
          </a:p>
          <a:p>
            <a:pPr lvl="2"/>
            <a:r>
              <a:rPr lang="it-IT">
                <a:uFillTx/>
              </a:rPr>
              <a:t>Terzo livello</a:t>
            </a:r>
          </a:p>
          <a:p>
            <a:pPr lvl="3"/>
            <a:r>
              <a:rPr lang="it-IT">
                <a:uFillTx/>
              </a:rPr>
              <a:t>Quarto livello</a:t>
            </a:r>
          </a:p>
          <a:p>
            <a:pPr lvl="4"/>
            <a:r>
              <a:rPr lang="it-IT">
                <a:uFillTx/>
              </a:rPr>
              <a:t>Quinto livello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egnaposto dat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28650" y="6356350"/>
            <a:ext cx="20574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2D2B9B02-9DFE-4059-BE18-45E26797F78F}" type="datetimeFigureOut">
              <a:rPr lang="it-IT" smtClean="0">
                <a:uFillTx/>
              </a:rPr>
              <a:t>16/03/2018</a:t>
            </a:fld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egnaposto piè di pa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028950" y="6356350"/>
            <a:ext cx="30861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it-IT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egnaposto numero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457950" y="6356350"/>
            <a:ext cx="20574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C8FE0509-EEE0-4442-8F32-A56A231E1BAA}" type="slidenum">
              <a:rPr lang="it-IT" smtClean="0">
                <a:uFillTx/>
              </a:rPr>
              <a:t>‹N›</a:t>
            </a:fld>
            <a:endParaRPr lang="it-IT"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  <p:sldLayoutId r:id="rId12" id="2147483672"/>
    <p:sldLayoutId r:id="rId13" id="2147483673"/>
  </p:sldLayoutIdLst>
  <p:txStyles>
    <p:title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latinLnBrk="0" rtl="0">
        <a:lnSpc>
          <a:spcPct val="90000"/>
        </a:lnSpc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charset="0" panose="020B0604020202020204" pitchFamily="34" typeface="Arial"/>
        <a:buChar char="•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it-IT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rgbClr val="FFFFFF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" name="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4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Fare clic per modificare lo stile del titolo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" name="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452556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indent="-324000" marL="432000">
              <a:buClr>
                <a:srgbClr val="FFFFFF"/>
              </a:buClr>
              <a:buSzPct val="45000"/>
              <a:buFont charset="2" typeface="Wingdings"/>
              <a:buChar char=""/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della struttura</a:t>
            </a:r>
            <a:endParaRPr>
              <a:uFillTx/>
            </a:endParaRPr>
          </a:p>
          <a:p>
            <a:pPr indent="-324000" lvl="1" marL="864000">
              <a:buClr>
                <a:srgbClr val="FFFFFF"/>
              </a:buClr>
              <a:buSzPct val="75000"/>
              <a:buFont charset="2" typeface="Symbol"/>
              <a:buChar char=""/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  <a:endParaRPr>
              <a:uFillTx/>
            </a:endParaRPr>
          </a:p>
          <a:p>
            <a:pPr indent="-288000" lvl="2" marL="1296000">
              <a:buClr>
                <a:srgbClr val="FFFFFF"/>
              </a:buClr>
              <a:buSzPct val="45000"/>
              <a:buFont charset="2" typeface="Wingdings"/>
              <a:buChar char=""/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  <a:endParaRPr>
              <a:uFillTx/>
            </a:endParaRPr>
          </a:p>
          <a:p>
            <a:pPr indent="-216000" lvl="3" marL="1728000">
              <a:buClr>
                <a:srgbClr val="FFFFFF"/>
              </a:buClr>
              <a:buSzPct val="75000"/>
              <a:buFont charset="2" typeface="Symbol"/>
              <a:buChar char=""/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  <a:endParaRPr>
              <a:uFillTx/>
            </a:endParaRPr>
          </a:p>
          <a:p>
            <a:pPr indent="-216000" lvl="4" marL="2160000">
              <a:buClr>
                <a:srgbClr val="FFFFFF"/>
              </a:buClr>
              <a:buSzPct val="45000"/>
              <a:buFont charset="2" typeface="Wingdings"/>
              <a:buChar char=""/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  <a:endParaRPr>
              <a:uFillTx/>
            </a:endParaRPr>
          </a:p>
          <a:p>
            <a:pPr indent="-216000" lvl="5" marL="2592000">
              <a:buClr>
                <a:srgbClr val="FFFFFF"/>
              </a:buClr>
              <a:buSzPct val="45000"/>
              <a:buFont charset="2" typeface="Wingdings"/>
              <a:buChar char=""/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  <a:endParaRPr>
              <a:uFillTx/>
            </a:endParaRPr>
          </a:p>
          <a:p>
            <a:pPr indent="-342720" marL="343080">
              <a:lnSpc>
                <a:spcPct val="100000"/>
              </a:lnSpc>
              <a:buFont typeface="Arial"/>
              <a:buChar char="•"/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strutturaFare clic per modificare stili del testo dello schema</a:t>
            </a:r>
            <a:endParaRPr>
              <a:uFillTx/>
            </a:endParaRPr>
          </a:p>
          <a:p>
            <a:pPr indent="-285480" lvl="1" marL="743040">
              <a:lnSpc>
                <a:spcPct val="100000"/>
              </a:lnSpc>
              <a:buFont typeface="Arial"/>
              <a:buChar char="–"/>
            </a:pPr>
            <a:r>
              <a:rPr lang="it-IT" spc="-1" strike="noStrike" sz="28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</a:t>
            </a:r>
            <a:endParaRPr>
              <a:uFillTx/>
            </a:endParaRPr>
          </a:p>
          <a:p>
            <a:pPr indent="-228240" lvl="2" marL="1143000">
              <a:lnSpc>
                <a:spcPct val="100000"/>
              </a:lnSpc>
              <a:buFont typeface="Arial"/>
              <a:buChar char="•"/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</a:t>
            </a:r>
            <a:endParaRPr>
              <a:uFillTx/>
            </a:endParaRPr>
          </a:p>
          <a:p>
            <a:pPr indent="-228240" lvl="3" marL="1600200">
              <a:lnSpc>
                <a:spcPct val="100000"/>
              </a:lnSpc>
              <a:buFont typeface="Arial"/>
              <a:buChar char="–"/>
            </a:pPr>
            <a:r>
              <a:rPr lang="it-IT" spc="-1" strike="noStrike" sz="2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</a:t>
            </a:r>
            <a:endParaRPr>
              <a:uFillTx/>
            </a:endParaRPr>
          </a:p>
          <a:p>
            <a:pPr indent="-228240" lvl="4" marL="2057400">
              <a:lnSpc>
                <a:spcPct val="100000"/>
              </a:lnSpc>
              <a:buFont typeface="Arial"/>
              <a:buChar char="»"/>
            </a:pPr>
            <a:r>
              <a:rPr lang="it-IT" spc="-1" strike="noStrike" sz="2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" name="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520"/>
            <a:ext cx="2133360" cy="36468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>
              <a:lnSpc>
                <a:spcPct val="100000"/>
              </a:lnSpc>
            </a:pPr>
            <a:r>
              <a:rPr lang="it-IT" spc="-1" strike="noStrike" sz="120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16/03/18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3" name="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080" y="6356520"/>
            <a:ext cx="2895120" cy="36468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4" name="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080" y="6356520"/>
            <a:ext cx="2133360" cy="36468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r">
              <a:lnSpc>
                <a:spcPct val="100000"/>
              </a:lnSpc>
            </a:pPr>
            <a:fld id="{FAE10D87-3907-4503-BA2F-E3D21D0AF4BE}" type="slidenum">
              <a:rPr lang="it-IT" spc="-1" strike="noStrike" sz="120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‹N›</a:t>
            </a:fld>
            <a:endParaRPr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675"/>
    <p:sldLayoutId r:id="rId2" id="2147483676"/>
    <p:sldLayoutId r:id="rId3" id="2147483677"/>
    <p:sldLayoutId r:id="rId4" id="2147483678"/>
    <p:sldLayoutId r:id="rId5" id="2147483679"/>
    <p:sldLayoutId r:id="rId6" id="2147483680"/>
    <p:sldLayoutId r:id="rId7" id="2147483681"/>
    <p:sldLayoutId r:id="rId8" id="2147483682"/>
    <p:sldLayoutId r:id="rId9" id="2147483683"/>
    <p:sldLayoutId r:id="rId10" id="2147483684"/>
    <p:sldLayoutId r:id="rId11" id="2147483685"/>
    <p:sldLayoutId r:id="rId12" id="2147483686"/>
  </p:sldLayoutIdLst>
  <p:txStyles>
    <p:title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latinLnBrk="0" rtl="0">
        <a:lnSpc>
          <a:spcPct val="90000"/>
        </a:lnSpc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charset="0" panose="020B0604020202020204" pitchFamily="34" typeface="Arial"/>
        <a:buChar char="•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it-IT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txStyles>
    <p:title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latinLnBrk="0" rtl="0">
        <a:lnSpc>
          <a:spcPct val="90000"/>
        </a:lnSpc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charset="0" panose="020B0604020202020204" pitchFamily="34" typeface="Arial"/>
        <a:buChar char="•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it-IT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3.xml" Type="http://schemas.openxmlformats.org/officeDocument/2006/relationships/slideLayout"></Relationship><Relationship Id="rId2" Target="../media/image2.png" Type="http://schemas.openxmlformats.org/officeDocument/2006/relationships/image"></Relationship><Relationship Id="rId3" Target="../media/image3.png" Type="http://schemas.openxmlformats.org/officeDocument/2006/relationships/image"></Relationship><Relationship Id="rId4" Target="../media/image4.jpeg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29.jpeg" Type="http://schemas.openxmlformats.org/officeDocument/2006/relationships/image"></Relationship><Relationship Id="rId3" Target="../media/image30.jpeg" Type="http://schemas.openxmlformats.org/officeDocument/2006/relationships/image"></Relationship><Relationship Id="rId4" Target="../media/image10.jpeg" Type="http://schemas.openxmlformats.org/officeDocument/2006/relationships/image"></Relationship><Relationship Id="rId5" Target="../media/image3.png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31.jpeg" Type="http://schemas.openxmlformats.org/officeDocument/2006/relationships/image"></Relationship><Relationship Id="rId3" Target="../media/image32.jpeg" Type="http://schemas.openxmlformats.org/officeDocument/2006/relationships/image"></Relationship><Relationship Id="rId4" Target="../media/image3.png" Type="http://schemas.openxmlformats.org/officeDocument/2006/relationships/image"></Relationship><Relationship Id="rId5" Target="../media/image10.jpeg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33.jpeg" Type="http://schemas.openxmlformats.org/officeDocument/2006/relationships/image"></Relationship><Relationship Id="rId3" Target="../media/image3.png" Type="http://schemas.openxmlformats.org/officeDocument/2006/relationships/image"></Relationship><Relationship Id="rId4" Target="../media/image10.jpeg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34.jpeg" Type="http://schemas.openxmlformats.org/officeDocument/2006/relationships/image"></Relationship><Relationship Id="rId3" Target="../media/image35.jpeg" Type="http://schemas.openxmlformats.org/officeDocument/2006/relationships/image"></Relationship><Relationship Id="rId4" Target="../media/image10.jpeg" Type="http://schemas.openxmlformats.org/officeDocument/2006/relationships/image"></Relationship><Relationship Id="rId5" Target="../media/image3.png" Type="http://schemas.openxmlformats.org/officeDocument/2006/relationships/image"></Relationship></Relationships>
</file>

<file path=ppt/slides/_rels/slide14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36.jpeg" Type="http://schemas.openxmlformats.org/officeDocument/2006/relationships/image"></Relationship><Relationship Id="rId3" Target="../media/image10.jpeg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3.png" Type="http://schemas.openxmlformats.org/officeDocument/2006/relationships/image"></Relationship><Relationship Id="rId3" Target="../media/image4.jpeg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5.png" Type="http://schemas.openxmlformats.org/officeDocument/2006/relationships/image"></Relationship><Relationship Id="rId3" Target="../media/image6.png" Type="http://schemas.openxmlformats.org/officeDocument/2006/relationships/image"></Relationship><Relationship Id="rId4" Target="../media/image7.png" Type="http://schemas.openxmlformats.org/officeDocument/2006/relationships/image"></Relationship><Relationship Id="rId5" Target="../media/image8.png" Type="http://schemas.openxmlformats.org/officeDocument/2006/relationships/image"></Relationship><Relationship Id="rId6" Target="../media/image9.jpeg" Type="http://schemas.openxmlformats.org/officeDocument/2006/relationships/image"></Relationship><Relationship Id="rId7" Target="../media/image10.jpeg" Type="http://schemas.openxmlformats.org/officeDocument/2006/relationships/image"></Relationship><Relationship Id="rId8" Target="../media/image3.pn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11.jpeg" Type="http://schemas.openxmlformats.org/officeDocument/2006/relationships/image"></Relationship><Relationship Id="rId3" Target="../media/image12.png" Type="http://schemas.openxmlformats.org/officeDocument/2006/relationships/image"></Relationship><Relationship Id="rId4" Target="../media/image13.png" Type="http://schemas.openxmlformats.org/officeDocument/2006/relationships/image"></Relationship><Relationship Id="rId5" Target="../media/image3.png" Type="http://schemas.openxmlformats.org/officeDocument/2006/relationships/image"></Relationship><Relationship Id="rId6" Target="../media/image10.jpeg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14.jpeg" Type="http://schemas.openxmlformats.org/officeDocument/2006/relationships/image"></Relationship><Relationship Id="rId3" Target="../media/image15.jpeg" Type="http://schemas.openxmlformats.org/officeDocument/2006/relationships/image"></Relationship><Relationship Id="rId4" Target="../media/image3.png" Type="http://schemas.openxmlformats.org/officeDocument/2006/relationships/image"></Relationship><Relationship Id="rId5" Target="../media/image10.jpeg" Type="http://schemas.openxmlformats.org/officeDocument/2006/relationships/image"></Relationship></Relationships>
</file>

<file path=ppt/slides/_rels/slide6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16.png" Type="http://schemas.openxmlformats.org/officeDocument/2006/relationships/image"></Relationship><Relationship Id="rId3" Target="../media/image17.png" Type="http://schemas.openxmlformats.org/officeDocument/2006/relationships/image"></Relationship><Relationship Id="rId4" Target="../media/image18.png" Type="http://schemas.openxmlformats.org/officeDocument/2006/relationships/image"></Relationship><Relationship Id="rId5" Target="../media/image19.png" Type="http://schemas.openxmlformats.org/officeDocument/2006/relationships/image"></Relationship><Relationship Id="rId6" Target="../media/image10.jpeg" Type="http://schemas.openxmlformats.org/officeDocument/2006/relationships/image"></Relationship><Relationship Id="rId7" Target="../media/image3.pn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20.jpeg" Type="http://schemas.openxmlformats.org/officeDocument/2006/relationships/image"></Relationship><Relationship Id="rId3" Target="../media/image21.png" Type="http://schemas.openxmlformats.org/officeDocument/2006/relationships/image"></Relationship><Relationship Id="rId4" Target="../media/image3.png" Type="http://schemas.openxmlformats.org/officeDocument/2006/relationships/image"></Relationship><Relationship Id="rId5" Target="../media/image10.jpeg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22.png" Type="http://schemas.openxmlformats.org/officeDocument/2006/relationships/image"></Relationship><Relationship Id="rId3" Target="../media/image23.jpeg" Type="http://schemas.openxmlformats.org/officeDocument/2006/relationships/image"></Relationship><Relationship Id="rId4" Target="../media/image24.jpeg" Type="http://schemas.openxmlformats.org/officeDocument/2006/relationships/image"></Relationship><Relationship Id="rId5" Target="../media/image25.jpeg" Type="http://schemas.openxmlformats.org/officeDocument/2006/relationships/image"></Relationship><Relationship Id="rId6" Target="../media/image10.jpeg" Type="http://schemas.openxmlformats.org/officeDocument/2006/relationships/image"></Relationship><Relationship Id="rId7" Target="../media/image3.png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media/image26.jpeg" Type="http://schemas.openxmlformats.org/officeDocument/2006/relationships/image"></Relationship><Relationship Id="rId3" Target="../media/image27.jpeg" Type="http://schemas.openxmlformats.org/officeDocument/2006/relationships/image"></Relationship><Relationship Id="rId4" Target="../media/image28.png" Type="http://schemas.openxmlformats.org/officeDocument/2006/relationships/image"></Relationship><Relationship Id="rId5" Target="../media/image24.jpeg" Type="http://schemas.openxmlformats.org/officeDocument/2006/relationships/image"></Relationship><Relationship Id="rId6" Target="../media/image10.jpeg" Type="http://schemas.openxmlformats.org/officeDocument/2006/relationships/image"></Relationship><Relationship Id="rId7" Target="../media/image3.png" Type="http://schemas.openxmlformats.org/officeDocument/2006/relationships/imag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79" name="Picture 2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382765" y="-176547"/>
            <a:ext cx="5730480" cy="5174640"/>
          </a:xfrm>
          <a:prstGeom prst="rect">
            <a:avLst/>
          </a:prstGeom>
          <a:ln w="9360"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80" name="CustomShape 1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88520" y="81360"/>
            <a:ext cx="6192360" cy="173772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ctr">
              <a:lnSpc>
                <a:spcPct val="100000"/>
              </a:lnSpc>
            </a:pPr>
            <a:r>
              <a:rPr b="1" lang="it-IT" spc="-1" strike="noStrike" sz="5400">
                <a:solidFill>
                  <a:srgbClr val="ACCBF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Scuola infanzia Arcobaleno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81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012000" y="116640"/>
            <a:ext cx="732960" cy="552240"/>
          </a:xfrm>
          <a:prstGeom prst="rect">
            <a:avLst/>
          </a:prstGeom>
          <a:ln w="9360"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82" name="CustomShape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652000" y="620640"/>
            <a:ext cx="4176000" cy="39492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 bIns="45000" lIns="90000" rIns="90000" tIns="45000"/>
          <a:lstStyle/>
          <a:p>
            <a:pPr>
              <a:lnSpc>
                <a:spcPct val="100000"/>
              </a:lnSpc>
            </a:pPr>
            <a:r>
              <a:rPr lang="it-IT" spc="-1" strike="noStrike" sz="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Istituto Comprensivo Europa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b="1" i="1" lang="it-IT" spc="-1" strike="noStrike" sz="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Via degli Insorti, 2 - Faenza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83" name="Immagine 10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452360" y="260640"/>
            <a:ext cx="1337040" cy="697320"/>
          </a:xfrm>
          <a:prstGeom prst="rect">
            <a:avLst/>
          </a:prstGeom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84" name="CustomShape 3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758077" y="3813969"/>
            <a:ext cx="7848359" cy="127000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 bIns="45000" lIns="90000" rIns="90000" tIns="45000"/>
          <a:lstStyle/>
          <a:p>
            <a:pPr>
              <a:lnSpc>
                <a:spcPct val="100000"/>
              </a:lnSpc>
            </a:pPr>
            <a:r>
              <a:rPr b="1" lang="it-IT" spc="-1" strike="noStrike" sz="18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Scuola dell’Infanzia “Arcobaleno” - Borgo Tuliero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b="1" lang="it-IT" spc="-1" strike="noStrike" sz="18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Via Cà del Pino, 7 - 48018 Faenza - Tel. 0546 29283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5" name="CustomShape 4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36720" y="1682280"/>
            <a:ext cx="184320" cy="70740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3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44" name="Picture 2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11640" y="155664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45" name="Immagine 2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006080" y="2797920"/>
            <a:ext cx="4379760" cy="328464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46" name="Immagine 4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408800" y="476640"/>
            <a:ext cx="976680" cy="5094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47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642720" y="476640"/>
            <a:ext cx="732960" cy="552240"/>
          </a:xfrm>
          <a:prstGeom prst="rect">
            <a:avLst/>
          </a:prstGeom>
          <a:ln w="9360"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8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49" name="Segnaposto contenuto 3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37560" y="198900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50" name="Immagine 4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572000" y="1989000"/>
            <a:ext cx="3312000" cy="441612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51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642720" y="476640"/>
            <a:ext cx="732960" cy="55224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52" name="Immagine 7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395840" y="519120"/>
            <a:ext cx="976680" cy="509400"/>
          </a:xfrm>
          <a:prstGeom prst="rect">
            <a:avLst/>
          </a:prstGeom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53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54" name="Segnaposto contenuto 3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139480" y="2925000"/>
            <a:ext cx="4762080" cy="315252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55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715080" y="476640"/>
            <a:ext cx="732960" cy="55224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56" name="Immagine 6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395840" y="519120"/>
            <a:ext cx="976680" cy="509400"/>
          </a:xfrm>
          <a:prstGeom prst="rect">
            <a:avLst/>
          </a:prstGeom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57" name="CustomShape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15640" y="1775520"/>
            <a:ext cx="6912360" cy="76068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 bIns="45000" lIns="90000" rIns="90000" tIns="45000"/>
          <a:lstStyle/>
          <a:p>
            <a:pPr>
              <a:lnSpc>
                <a:spcPct val="100000"/>
              </a:lnSpc>
            </a:pPr>
            <a:r>
              <a:rPr b="1" lang="it-IT" spc="-1" strike="noStrike" sz="440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Bagno aromatico …rilassante </a:t>
            </a:r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58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59" name="Segnaposto contenuto 3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11640" y="155664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60" name="Immagine 4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068000" y="1386720"/>
            <a:ext cx="3489480" cy="4652640"/>
          </a:xfrm>
          <a:prstGeom prst="rect">
            <a:avLst/>
          </a:prstGeom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61" name="CustomShape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676520" y="6309360"/>
            <a:ext cx="4658400" cy="36612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 wrap="none"/>
          <a:lstStyle/>
          <a:p>
            <a:pPr algn="ctr">
              <a:lnSpc>
                <a:spcPct val="100000"/>
              </a:lnSpc>
            </a:pPr>
            <a:r>
              <a:rPr b="1" lang="it-IT" spc="-1" strike="noStrike" sz="1800">
                <a:solidFill>
                  <a:srgbClr val="9BBB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ORA IL NOSTRO GIARDINO SI PRESENTA COSI’…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62" name="Immagin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668000" y="359280"/>
            <a:ext cx="976680" cy="5094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63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892920" y="375120"/>
            <a:ext cx="732960" cy="552240"/>
          </a:xfrm>
          <a:prstGeom prst="rect">
            <a:avLst/>
          </a:prstGeom>
          <a:ln w="9360"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64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65" name="TextShape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b="1" lang="it-IT" spc="-1" strike="noStrike" sz="18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RIUSCIRE A REALIZZARE QUESTO PERCORSO IN VIA DI EVOLUZIONE MIGLIORATIVA E CONSERVATIVA DEL TERRITORIO C’E’ STATA LA COLLABORAZIONE DEL COMUNE , DELL’AUSL E DI SPONSOR SIA PRIVATI CHE PUBBLICI.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b="1" lang="it-IT" spc="-1" strike="noStrike" sz="160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“Fai le cose difficili quando sono facili, e inizia le grandi cose quando sono piccole.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b="1" lang="it-IT" spc="-1" strike="noStrike" sz="160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viaggio di mille miglia deve iniziare con un singolo passo.”</a:t>
            </a:r>
            <a:r>
              <a:rPr lang="it-IT" spc="-1" strike="noStrike" sz="160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 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b="1" lang="it-IT" spc="-1" strike="noStrike" sz="150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                                                             </a:t>
            </a:r>
            <a:r>
              <a:rPr b="1" lang="it-IT" spc="-1" strike="noStrike" sz="160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Lao Tzu (604 a.C. – 531 a.C.) 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lang="it-IT" spc="-1" strike="noStrike" sz="15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                                                                                         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lang="it-IT" spc="-1" strike="noStrike" sz="15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                                                                                           Grazie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66" name="Immagine 4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948360" y="543600"/>
            <a:ext cx="846720" cy="6372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67" name="Immagin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792200" y="591120"/>
            <a:ext cx="976680" cy="509400"/>
          </a:xfrm>
          <a:prstGeom prst="rect">
            <a:avLst/>
          </a:prstGeom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86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476640"/>
            <a:ext cx="8316000" cy="1007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7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7" name="TextShape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b="1" lang="it-IT" spc="-1" strike="noStrike" sz="28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Scuola Arcobaleno via Ca’ del Pino n7-Borgo Tuliero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b="1" lang="it-IT" spc="-1" strike="noStrike" sz="28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48018 -Faenza –Ra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b="1" lang="it-IT" spc="-1" strike="noStrike" sz="28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tel. 0546 29283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lang="it-IT" spc="-1" strike="noStrike" sz="28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</a:t>
            </a: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Istituto Comprensivo Europa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Via Insorti n° 2- Faenza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tel. 0546 -28394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88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660360" y="209160"/>
            <a:ext cx="732960" cy="55224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89" name="Immagin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524360" y="250560"/>
            <a:ext cx="956160" cy="498600"/>
          </a:xfrm>
          <a:prstGeom prst="rect">
            <a:avLst/>
          </a:prstGeom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90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7640" y="280800"/>
            <a:ext cx="8229240" cy="1142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d’orto….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91" name="Segnaposto contenuto 3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79640" y="1628640"/>
            <a:ext cx="2208960" cy="304488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92" name="Immagine 4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483640" y="1845000"/>
            <a:ext cx="3344760" cy="214848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93" name="Immagin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084000" y="1772640"/>
            <a:ext cx="2187000" cy="283788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94" name="Immagine 6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 rot="5400000">
            <a:off x="2658960" y="4406040"/>
            <a:ext cx="2765880" cy="196380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95" name="Immagine 7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6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83640" y="5157360"/>
            <a:ext cx="2361960" cy="1294920"/>
          </a:xfrm>
          <a:prstGeom prst="rect">
            <a:avLst/>
          </a:prstGeom>
          <a:ln w="9360"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96" name="CustomShape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105080" y="4005000"/>
            <a:ext cx="4082040" cy="220464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 bIns="45000" lIns="90000" rIns="90000" tIns="45000" wrap="none"/>
          <a:lstStyle/>
          <a:p>
            <a:pPr algn="ctr">
              <a:lnSpc>
                <a:spcPct val="100000"/>
              </a:lnSpc>
            </a:pPr>
            <a:r>
              <a:rPr lang="it-IT" spc="-1" strike="noStrike" sz="3600">
                <a:solidFill>
                  <a:srgbClr val="CFFF43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...profumi d'orto...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97" name="Immagine 8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7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551360" y="532080"/>
            <a:ext cx="976680" cy="5094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98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8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649560" y="547560"/>
            <a:ext cx="732960" cy="552240"/>
          </a:xfrm>
          <a:prstGeom prst="rect">
            <a:avLst/>
          </a:prstGeom>
          <a:ln w="9360"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99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 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0" name="TextShape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>
              <a:lnSpc>
                <a:spcPct val="100000"/>
              </a:lnSpc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AIUOLE AROMATICHE E PROFUMATE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  <a:p>
            <a:pPr indent="-342720" marL="343080">
              <a:lnSpc>
                <a:spcPct val="100000"/>
              </a:lnSpc>
              <a:buFont typeface="Arial"/>
              <a:buChar char="•"/>
            </a:pPr>
            <a:r>
              <a:rPr lang="it-IT" spc="-1" strike="noStrike" sz="16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NOSTRO GIARDINO ERA ALL’INIZIO COSI’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lang="it-IT" spc="-1" strike="noStrike" sz="16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ABBIAMO ARRICCHITO IL NOSTRO GIARDINO CON AIUOLE AROMATICHE (TIMO,ROSMARINO,SALVIA,ORIGANO,ECC.. )E PROFUMATE ( LAVANDA, CEDRINA , MENTA, …)E CREATO UNA SIEPE IN SALICE VIVO .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01" name="Immagine 3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11640" y="2493000"/>
            <a:ext cx="2481840" cy="18612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02" name="Immagine 4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279960" y="2277000"/>
            <a:ext cx="1944000" cy="25920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03" name="Immagin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796000" y="2110680"/>
            <a:ext cx="2193480" cy="292464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04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892920" y="375120"/>
            <a:ext cx="732960" cy="55224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05" name="Immagine 8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6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668000" y="359280"/>
            <a:ext cx="976680" cy="509400"/>
          </a:xfrm>
          <a:prstGeom prst="rect">
            <a:avLst/>
          </a:prstGeom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6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7" name="TextShape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>
              <a:lnSpc>
                <a:spcPct val="100000"/>
              </a:lnSpc>
            </a:pPr>
            <a:r>
              <a:rPr lang="it-IT" spc="-1" strike="noStrike" sz="1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ABBIAMO ARRICCHITO IL NOSTRO GIARDINO CON AIUOLE AROMATICHE (TIMO,ROSMARINO,SALVIA,ORIGANO,ECC.. )E PROFUMATE ( LAVANDA,LAVANDINO, CEDRINA , MENTA, …)E CREATO UNA SIEPE IN SALICE VIVO .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NOSTRO GIARDINO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08" name="Picture 2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51640" y="2781000"/>
            <a:ext cx="4896360" cy="36720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09" name="Picture 2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 l="27668" t="1887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882400" y="2745000"/>
            <a:ext cx="2070000" cy="37440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10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866640" y="369360"/>
            <a:ext cx="732960" cy="55224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11" name="Immagine 7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668000" y="359280"/>
            <a:ext cx="976680" cy="509400"/>
          </a:xfrm>
          <a:prstGeom prst="rect">
            <a:avLst/>
          </a:prstGeom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12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13" name="Picture 2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67640" y="1556640"/>
            <a:ext cx="1990080" cy="265356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14" name="Picture 3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348000" y="1556640"/>
            <a:ext cx="2016000" cy="268776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15" name="Picture 4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652000" y="1556640"/>
            <a:ext cx="1995480" cy="26604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16" name="Picture 6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500000" y="4509000"/>
            <a:ext cx="2965680" cy="2225880"/>
          </a:xfrm>
          <a:prstGeom prst="rect">
            <a:avLst/>
          </a:prstGeom>
          <a:ln w="9360"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17" name="CustomShape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51640" y="4272840"/>
            <a:ext cx="4101120" cy="256068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ctr">
              <a:lnSpc>
                <a:spcPct val="100000"/>
              </a:lnSpc>
            </a:pPr>
            <a:r>
              <a:rPr b="1" lang="it-IT" spc="199" strike="noStrike" sz="5400">
                <a:solidFill>
                  <a:srgbClr val="F3F3F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nostro orto giardino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18" name="Immagine 7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6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596360" y="447120"/>
            <a:ext cx="976680" cy="5094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19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7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749280" y="476640"/>
            <a:ext cx="732960" cy="552240"/>
          </a:xfrm>
          <a:prstGeom prst="rect">
            <a:avLst/>
          </a:prstGeom>
          <a:ln w="9360"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20" name="TextShape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1" name="TextShape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indent="-342720" marL="343080">
              <a:lnSpc>
                <a:spcPct val="100000"/>
              </a:lnSpc>
              <a:buFont typeface="Arial"/>
              <a:buChar char="•"/>
            </a:pPr>
            <a:r>
              <a:rPr lang="it-IT" spc="-1" strike="noStrike" sz="32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 HA LA POSSIBILITA’DI SCOPRIRE SAPORI E ODORI </a:t>
            </a:r>
            <a:endParaRPr>
              <a:uFillTx/>
            </a:endParaRPr>
          </a:p>
          <a:p>
            <a:pPr>
              <a:lnSpc>
                <a:spcPct val="100000"/>
              </a:lnSpc>
            </a:pP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22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54480" y="2709000"/>
            <a:ext cx="3888000" cy="291600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23" name="Picture 7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740120" y="2689920"/>
            <a:ext cx="3930120" cy="2953800"/>
          </a:xfrm>
          <a:prstGeom prst="rect">
            <a:avLst/>
          </a:prstGeom>
          <a:ln w="9360"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24" name="CustomShape 3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133360" y="5730120"/>
            <a:ext cx="4571640" cy="63900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 bIns="45000" lIns="90000" rIns="90000" tIns="45000"/>
          <a:lstStyle/>
          <a:p>
            <a:pPr algn="ctr">
              <a:lnSpc>
                <a:spcPct val="100000"/>
              </a:lnSpc>
            </a:pPr>
            <a:r>
              <a:rPr b="1" lang="it-IT" spc="-1" strike="noStrike" sz="1800">
                <a:solidFill>
                  <a:srgbClr val="FEFEF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ALLENIAMO IL NASO ..</a:t>
            </a:r>
            <a:endParaRPr>
              <a:uFillTx/>
            </a:endParaRPr>
          </a:p>
          <a:p>
            <a:pPr algn="ctr">
              <a:lnSpc>
                <a:spcPct val="100000"/>
              </a:lnSpc>
            </a:pPr>
            <a:r>
              <a:rPr b="1" lang="it-IT" spc="-1" strike="noStrike" sz="1800">
                <a:solidFill>
                  <a:srgbClr val="FEFEF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L’ODOROTECA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25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892920" y="375120"/>
            <a:ext cx="732960" cy="552240"/>
          </a:xfrm>
          <a:prstGeom prst="rect">
            <a:avLst/>
          </a:prstGeom>
          <a:ln w="9360"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26" name="Immagine 8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668000" y="359280"/>
            <a:ext cx="976680" cy="509400"/>
          </a:xfrm>
          <a:prstGeom prst="rect">
            <a:avLst/>
          </a:prstGeom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27" name="Picture 2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23640" y="1845000"/>
            <a:ext cx="3394080" cy="4525560"/>
          </a:xfrm>
          <a:prstGeom prst="rect">
            <a:avLst/>
          </a:prstGeom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28" name="CustomShape 1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356000" y="1556640"/>
            <a:ext cx="4571640" cy="91332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 bIns="45000" lIns="90000" rIns="90000" tIns="45000"/>
          <a:lstStyle/>
          <a:p>
            <a:pPr algn="ctr">
              <a:lnSpc>
                <a:spcPct val="100000"/>
              </a:lnSpc>
            </a:pPr>
            <a:r>
              <a:rPr b="1" cap="all" lang="it-IT" spc="-1" strike="noStrike" sz="1800">
                <a:solidFill>
                  <a:srgbClr val="0B284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Dopo avere raccolto , essicato le nostre piante , le distilliamo con un distillatore a vapore di corrente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29" name="Picture 3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924000" y="3213000"/>
            <a:ext cx="2409480" cy="321264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30" name="Picture 2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444360" y="4869000"/>
            <a:ext cx="2239560" cy="16794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31" name="Picture 4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516360" y="2925000"/>
            <a:ext cx="2087640" cy="156564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32" name="Immagine 7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6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684200" y="305280"/>
            <a:ext cx="976680" cy="5094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33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7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826680" y="305280"/>
            <a:ext cx="732960" cy="552240"/>
          </a:xfrm>
          <a:prstGeom prst="rect">
            <a:avLst/>
          </a:prstGeom>
          <a:ln w="9360"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34" name="CustomShape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357720" y="469800"/>
            <a:ext cx="1996200" cy="45612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 bIns="45000" lIns="90000" rIns="90000" tIns="45000" wrap="none"/>
          <a:lstStyle/>
          <a:p>
            <a:pPr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35" name="Segnaposto contenuto 3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69080" y="214668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36" name="Immagine 4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 rot="16200000">
            <a:off x="3700440" y="2456640"/>
            <a:ext cx="2363400" cy="1772280"/>
          </a:xfrm>
          <a:prstGeom prst="rect">
            <a:avLst/>
          </a:prstGeom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37" name="CustomShape 1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65280" y="1314000"/>
            <a:ext cx="6298920" cy="51804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ctr">
              <a:lnSpc>
                <a:spcPct val="100000"/>
              </a:lnSpc>
            </a:pPr>
            <a:r>
              <a:rPr b="1" cap="all" lang="it-IT" spc="-1" strike="noStrike" sz="1400">
                <a:solidFill>
                  <a:srgbClr val="001747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Dopo avere raccolto essicato le nostre piante le distilliamo con un distillatore a vapore di corrente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38" name="Picture 1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492960" y="3213000"/>
            <a:ext cx="2193480" cy="292464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39" name="Picture 2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121640" y="4941000"/>
            <a:ext cx="2239560" cy="16794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40" name="Immagine 7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6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349400" y="432720"/>
            <a:ext cx="976680" cy="509400"/>
          </a:xfrm>
          <a:prstGeom prst="rect">
            <a:avLst/>
          </a:prstGeom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41" name="Picture 5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7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616080" y="432720"/>
            <a:ext cx="732960" cy="552240"/>
          </a:xfrm>
          <a:prstGeom prst="rect">
            <a:avLst/>
          </a:prstGeom>
          <a:ln w="9360"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42" name="TextShape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3720" y="227520"/>
            <a:ext cx="1995840" cy="1236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>
              <a:lnSpc>
                <a:spcPct val="100000"/>
              </a:lnSpc>
            </a:pPr>
            <a:r>
              <a:rPr lang="it-IT" spc="-1" strike="noStrike" sz="24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Profumi d’orto</a:t>
            </a:r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hecker/>
  </p:transition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panose="020F0302020204030204"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panose="020F0502020204030204"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panose="020F0302020204030204"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panose="020F0502020204030204"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305</Words>
  <Application>Microsoft Office PowerPoint</Application>
  <PresentationFormat>Presentazione su schermo (4:3)</PresentationFormat>
  <Paragraphs>59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DejaVu Sans</vt:lpstr>
      <vt:lpstr>Symbol</vt:lpstr>
      <vt:lpstr>Wingdings</vt:lpstr>
      <vt:lpstr>Tema di Office</vt:lpstr>
      <vt:lpstr>Office Theme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Sandra</dc:creator>
  <cp:lastModifiedBy>Scuola Arcobaleno Faenza</cp:lastModifiedBy>
  <cp:revision>229</cp:revision>
  <dcterms:created xsi:type="dcterms:W3CDTF">2015-03-26T20:15:51Z</dcterms:created>
  <dcterms:modified xsi:type="dcterms:W3CDTF">2018-03-16T15:29:29Z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</Properties>
</file>